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70" r:id="rId9"/>
    <p:sldId id="268" r:id="rId10"/>
    <p:sldId id="269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IN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I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84C1A57-EFD5-44B3-984E-8360666B2EB4}" type="datetimeFigureOut">
              <a:rPr lang="en-US" smtClean="0"/>
              <a:pPr/>
              <a:t>08-Feb-19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B58FF9A-0A7C-412F-BB4F-C1902A4AD631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 smtClean="0">
                <a:latin typeface="Algerian" pitchFamily="82" charset="0"/>
              </a:rPr>
              <a:t>CRUSADERS</a:t>
            </a:r>
            <a:endParaRPr lang="en-IN" sz="4400" dirty="0">
              <a:latin typeface="Algerian" pitchFamily="82" charset="0"/>
            </a:endParaRPr>
          </a:p>
        </p:txBody>
      </p:sp>
      <p:pic>
        <p:nvPicPr>
          <p:cNvPr id="1026" name="Picture 2" descr="C:\Users\Ishika\Desktop\r.p.i\front 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340768"/>
            <a:ext cx="6929486" cy="50171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CRUSADERS</a:t>
            </a:r>
            <a:endParaRPr lang="en-IN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60994" y="1905000"/>
            <a:ext cx="2362200" cy="41449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Castellar" panose="020A0402060406010301" pitchFamily="18" charset="0"/>
              </a:rPr>
              <a:t>THE CRUSADERS WERE SERIES  OF RELIGIOUS WAR FOUGHT BETWEEN  1096-1291.</a:t>
            </a:r>
            <a:endParaRPr lang="en-IN" sz="2400" dirty="0">
              <a:latin typeface="Castellar" panose="020A0402060406010301" pitchFamily="18" charset="0"/>
            </a:endParaRPr>
          </a:p>
        </p:txBody>
      </p:sp>
      <p:pic>
        <p:nvPicPr>
          <p:cNvPr id="5" name="Content Placeholder 4" descr="300px-Combat_deuxième_croisade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428992" y="1285861"/>
            <a:ext cx="5072098" cy="4000528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SPEARD OF CURSADES</a:t>
            </a:r>
            <a:endParaRPr lang="en-IN" dirty="0"/>
          </a:p>
        </p:txBody>
      </p:sp>
      <p:pic>
        <p:nvPicPr>
          <p:cNvPr id="1026" name="Picture 2" descr="C:\Users\Ishika\Desktop\r.p.i\map of cursad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00108"/>
            <a:ext cx="8643998" cy="55340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POSITVE IMPACTS ON CHRISANITY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79512" y="1981200"/>
            <a:ext cx="2677976" cy="4662510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latin typeface="Castellar" panose="020A0402060406010301" pitchFamily="18" charset="0"/>
              </a:rPr>
              <a:t>MONARCHS BECAME MORE POWERFUL.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latin typeface="Castellar" panose="020A0402060406010301" pitchFamily="18" charset="0"/>
              </a:rPr>
              <a:t>NEW FOOD PORDUCTS.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latin typeface="Castellar" panose="020A0402060406010301" pitchFamily="18" charset="0"/>
              </a:rPr>
              <a:t> NEW CLOTHING</a:t>
            </a:r>
            <a:r>
              <a:rPr lang="en-US" sz="2800" dirty="0" smtClean="0">
                <a:latin typeface="Blackadder ITC" pitchFamily="82" charset="0"/>
              </a:rPr>
              <a:t>.</a:t>
            </a:r>
            <a:endParaRPr lang="en-IN" sz="2800" dirty="0">
              <a:latin typeface="Blackadder ITC" pitchFamily="82" charset="0"/>
            </a:endParaRPr>
          </a:p>
        </p:txBody>
      </p:sp>
      <p:pic>
        <p:nvPicPr>
          <p:cNvPr id="2050" name="Picture 2" descr="C:\Users\Ishika\Desktop\r.p.i\images of chrisanity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428736"/>
            <a:ext cx="4071966" cy="31432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082" y="764704"/>
            <a:ext cx="2362200" cy="990600"/>
          </a:xfrm>
        </p:spPr>
        <p:txBody>
          <a:bodyPr/>
          <a:lstStyle/>
          <a:p>
            <a:r>
              <a:rPr lang="en-US" dirty="0" smtClean="0"/>
              <a:t>NEGATIVE IMPACT ON CHRISTANITY 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81887" y="1988840"/>
            <a:ext cx="2813713" cy="4144963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en-US" sz="2400" b="1" dirty="0" smtClean="0">
                <a:latin typeface="Arial Black" pitchFamily="34" charset="0"/>
              </a:rPr>
              <a:t>DISTRUST OF CHRISTIAN</a:t>
            </a:r>
          </a:p>
          <a:p>
            <a:pPr>
              <a:buClr>
                <a:srgbClr val="C00000"/>
              </a:buClr>
            </a:pPr>
            <a:r>
              <a:rPr lang="en-US" sz="2400" b="1" dirty="0" smtClean="0">
                <a:latin typeface="Arial Black" pitchFamily="34" charset="0"/>
              </a:rPr>
              <a:t>UNDERMINING CHRUCH MORAL  AUTHORITY</a:t>
            </a:r>
          </a:p>
          <a:p>
            <a:pPr>
              <a:buClr>
                <a:srgbClr val="C00000"/>
              </a:buClr>
            </a:pPr>
            <a:r>
              <a:rPr lang="en-US" sz="2400" b="1" dirty="0" smtClean="0">
                <a:latin typeface="Arial Black" pitchFamily="34" charset="0"/>
              </a:rPr>
              <a:t>OPENED WAY FOR FUTURE MUSLIMS </a:t>
            </a:r>
          </a:p>
          <a:p>
            <a:pPr>
              <a:buClr>
                <a:srgbClr val="C00000"/>
              </a:buClr>
            </a:pPr>
            <a:endParaRPr lang="en-US" sz="2400" b="1" dirty="0" smtClean="0">
              <a:latin typeface="Arial Black" pitchFamily="34" charset="0"/>
            </a:endParaRPr>
          </a:p>
          <a:p>
            <a:pPr>
              <a:buClr>
                <a:srgbClr val="C00000"/>
              </a:buClr>
            </a:pPr>
            <a:endParaRPr lang="en-IN" sz="2400" b="1" dirty="0"/>
          </a:p>
        </p:txBody>
      </p:sp>
      <p:pic>
        <p:nvPicPr>
          <p:cNvPr id="5" name="Content Placeholder 4" descr="imagesof dying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929058" y="1000108"/>
            <a:ext cx="4786346" cy="3357586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POSTIVE IMPACT ON ISALM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591072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800" dirty="0" smtClean="0">
                <a:latin typeface="Arial Black" pitchFamily="34" charset="0"/>
              </a:rPr>
              <a:t> NEW MILITARY TECHNIQUES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800" dirty="0" smtClean="0">
                <a:latin typeface="Arial Black" pitchFamily="34" charset="0"/>
              </a:rPr>
              <a:t> MERCHANTS EARNED MONEY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800" dirty="0" smtClean="0">
                <a:latin typeface="Arial Black" pitchFamily="34" charset="0"/>
              </a:rPr>
              <a:t> NEW MOSQUES BUILD.</a:t>
            </a:r>
            <a:endParaRPr lang="en-IN" sz="2800" dirty="0">
              <a:latin typeface="Arial Black" pitchFamily="34" charset="0"/>
            </a:endParaRPr>
          </a:p>
        </p:txBody>
      </p:sp>
      <p:pic>
        <p:nvPicPr>
          <p:cNvPr id="5" name="Content Placeholder 4" descr="images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714744" y="1000108"/>
            <a:ext cx="4500593" cy="3305192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86544"/>
            <a:ext cx="2592760" cy="1494656"/>
          </a:xfrm>
        </p:spPr>
        <p:txBody>
          <a:bodyPr/>
          <a:lstStyle/>
          <a:p>
            <a:r>
              <a:rPr lang="en-US" dirty="0" smtClean="0"/>
              <a:t>NEGATIVE IMPACT ON ISLAM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Clr>
                <a:srgbClr val="C00000"/>
              </a:buClr>
              <a:buFont typeface="Courier New" pitchFamily="49" charset="0"/>
              <a:buChar char="o"/>
            </a:pPr>
            <a:r>
              <a:rPr lang="en-US" sz="2800" dirty="0" smtClean="0">
                <a:latin typeface="Blackadder ITC" pitchFamily="82" charset="0"/>
              </a:rPr>
              <a:t> </a:t>
            </a:r>
            <a:r>
              <a:rPr lang="en-US" sz="2800" dirty="0" smtClean="0">
                <a:latin typeface="Castellar" panose="020A0402060406010301" pitchFamily="18" charset="0"/>
              </a:rPr>
              <a:t>MANY DIED IN BATTLES.</a:t>
            </a:r>
          </a:p>
          <a:p>
            <a:pPr>
              <a:buClr>
                <a:srgbClr val="C00000"/>
              </a:buClr>
              <a:buFont typeface="Courier New" pitchFamily="49" charset="0"/>
              <a:buChar char="o"/>
            </a:pPr>
            <a:r>
              <a:rPr lang="en-US" sz="2800" dirty="0" smtClean="0">
                <a:latin typeface="Castellar" panose="020A0402060406010301" pitchFamily="18" charset="0"/>
              </a:rPr>
              <a:t>MANY DIED IN MASSACERS </a:t>
            </a:r>
          </a:p>
          <a:p>
            <a:pPr>
              <a:buClr>
                <a:srgbClr val="C00000"/>
              </a:buClr>
              <a:buFont typeface="Courier New" pitchFamily="49" charset="0"/>
              <a:buChar char="o"/>
            </a:pPr>
            <a:r>
              <a:rPr lang="en-US" sz="2800" dirty="0" smtClean="0">
                <a:latin typeface="Castellar" panose="020A0402060406010301" pitchFamily="18" charset="0"/>
              </a:rPr>
              <a:t> CURSADERS DESTORYED THEIR PROPERTY</a:t>
            </a:r>
            <a:endParaRPr lang="en-IN" sz="2800" dirty="0">
              <a:latin typeface="Castellar" panose="020A0402060406010301" pitchFamily="18" charset="0"/>
            </a:endParaRPr>
          </a:p>
        </p:txBody>
      </p:sp>
      <p:pic>
        <p:nvPicPr>
          <p:cNvPr id="5" name="Content Placeholder 4" descr="images of dying muslims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714744" y="1428736"/>
            <a:ext cx="4357718" cy="2762264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25760" y="2636912"/>
            <a:ext cx="8892480" cy="4032448"/>
          </a:xfrm>
        </p:spPr>
        <p:txBody>
          <a:bodyPr>
            <a:normAutofit lnSpcReduction="10000"/>
          </a:bodyPr>
          <a:lstStyle/>
          <a:p>
            <a:pPr marL="400050" indent="-400050" algn="l">
              <a:buFont typeface="+mj-lt"/>
              <a:buAutoNum type="romanLcPeriod"/>
            </a:pPr>
            <a:endParaRPr lang="en-US" sz="1800" b="0" dirty="0" smtClean="0">
              <a:latin typeface="Castellar" panose="020A0402060406010301" pitchFamily="18" charset="0"/>
            </a:endParaRPr>
          </a:p>
          <a:p>
            <a:pPr algn="l"/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Castellar" panose="020A0402060406010301" pitchFamily="18" charset="0"/>
              </a:rPr>
              <a:t>EUROPE-</a:t>
            </a:r>
          </a:p>
          <a:p>
            <a:pPr marL="400050" indent="-400050" algn="l">
              <a:buFont typeface="+mj-lt"/>
              <a:buAutoNum type="romanUcPeriod"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Castellar" panose="020A0402060406010301" pitchFamily="18" charset="0"/>
              </a:rPr>
              <a:t>DEVELOPMENT OF MILITARY POWER</a:t>
            </a:r>
          </a:p>
          <a:p>
            <a:pPr marL="400050" indent="-400050" algn="l">
              <a:buFont typeface="+mj-lt"/>
              <a:buAutoNum type="romanUcPeriod"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Castellar" panose="020A0402060406010301" pitchFamily="18" charset="0"/>
              </a:rPr>
              <a:t>INCREASE IN POWER ON ROYAL HOUSES OF THE EUROPE</a:t>
            </a:r>
          </a:p>
          <a:p>
            <a:pPr marL="400050" indent="-400050" algn="l">
              <a:buFont typeface="+mj-lt"/>
              <a:buAutoNum type="romanUcPeriod"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Castellar" panose="020A0402060406010301" pitchFamily="18" charset="0"/>
              </a:rPr>
              <a:t>STRONGER COLLECTIVE CULTURAL IDENTITY IN EUROPE</a:t>
            </a:r>
          </a:p>
          <a:p>
            <a:pPr algn="l"/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Castellar" panose="020A0402060406010301" pitchFamily="18" charset="0"/>
              </a:rPr>
              <a:t>MIDDLE EAST-</a:t>
            </a:r>
          </a:p>
          <a:p>
            <a:pPr marL="400050" indent="-400050" algn="l">
              <a:buFont typeface="+mj-lt"/>
              <a:buAutoNum type="romanLcPeriod"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Castellar" panose="020A0402060406010301" pitchFamily="18" charset="0"/>
              </a:rPr>
              <a:t>POWER OF MILITARY GETTING MORE STRONGER HENCE NEW PEOPLE GETTING RECURITED</a:t>
            </a:r>
          </a:p>
          <a:p>
            <a:pPr marL="400050" indent="-400050" algn="l">
              <a:buFont typeface="+mj-lt"/>
              <a:buAutoNum type="romanLcPeriod"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Castellar" panose="020A0402060406010301" pitchFamily="18" charset="0"/>
              </a:rPr>
              <a:t>THE ISLAM CAPTURED MORE TERRITORIES</a:t>
            </a:r>
          </a:p>
          <a:p>
            <a:pPr marL="400050" indent="-400050" algn="l">
              <a:buFont typeface="+mj-lt"/>
              <a:buAutoNum type="romanLcPeriod"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Castellar" panose="020A0402060406010301" pitchFamily="18" charset="0"/>
              </a:rPr>
              <a:t>NEW WORLD ADDED IN THEIR LIFE WHICH IS HOLY WAR </a:t>
            </a:r>
          </a:p>
          <a:p>
            <a:pPr marL="400050" indent="-400050" algn="l">
              <a:buFont typeface="+mj-lt"/>
              <a:buAutoNum type="romanLcPeriod"/>
            </a:pPr>
            <a:endParaRPr lang="en-US" sz="1800" b="0" dirty="0" smtClean="0">
              <a:latin typeface="Castellar" panose="020A0402060406010301" pitchFamily="18" charset="0"/>
            </a:endParaRPr>
          </a:p>
          <a:p>
            <a:pPr marL="400050" indent="-400050" algn="l">
              <a:buFont typeface="+mj-lt"/>
              <a:buAutoNum type="romanLcPeriod"/>
            </a:pPr>
            <a:endParaRPr lang="en-US" sz="1800" b="0" dirty="0" smtClean="0">
              <a:latin typeface="Castellar" panose="020A0402060406010301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b="0" dirty="0">
              <a:latin typeface="Castellar" panose="020A0402060406010301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85800" y="188640"/>
            <a:ext cx="7772400" cy="115212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IMPACT ON CITIZENS ON EUROPE AND MIDDLE EAST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6829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650665"/>
            <a:ext cx="8712968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892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987552"/>
            <a:ext cx="8856984" cy="5681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4185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476672"/>
            <a:ext cx="8928992" cy="576064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109</TotalTime>
  <Words>142</Words>
  <Application>Microsoft Office PowerPoint</Application>
  <PresentationFormat>On-screen Show (4:3)</PresentationFormat>
  <Paragraphs>32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Civic</vt:lpstr>
      <vt:lpstr>CRUSADERS</vt:lpstr>
      <vt:lpstr>CRUSADERS</vt:lpstr>
      <vt:lpstr>SPEARD OF CURSADES</vt:lpstr>
      <vt:lpstr>POSITVE IMPACTS ON CHRISANITY</vt:lpstr>
      <vt:lpstr>NEGATIVE IMPACT ON CHRISTANITY </vt:lpstr>
      <vt:lpstr>POSTIVE IMPACT ON ISALM</vt:lpstr>
      <vt:lpstr>NEGATIVE IMPACT ON ISLAM</vt:lpstr>
      <vt:lpstr>IMPACT ON CITIZENS ON EUROPE AND MIDDLE EAST</vt:lpstr>
      <vt:lpstr>PowerPoint Presentation</vt:lpstr>
      <vt:lpstr>CONCLUSION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CRUSDES</dc:title>
  <dc:creator>Ishika</dc:creator>
  <cp:lastModifiedBy>pooja</cp:lastModifiedBy>
  <cp:revision>14</cp:revision>
  <dcterms:created xsi:type="dcterms:W3CDTF">2019-02-07T16:12:55Z</dcterms:created>
  <dcterms:modified xsi:type="dcterms:W3CDTF">2019-02-08T17:37:18Z</dcterms:modified>
</cp:coreProperties>
</file>